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73" r:id="rId5"/>
    <p:sldId id="274" r:id="rId6"/>
    <p:sldId id="275" r:id="rId7"/>
    <p:sldId id="264" r:id="rId8"/>
    <p:sldId id="263" r:id="rId9"/>
    <p:sldId id="265" r:id="rId10"/>
    <p:sldId id="269" r:id="rId11"/>
    <p:sldId id="270" r:id="rId12"/>
    <p:sldId id="266" r:id="rId13"/>
    <p:sldId id="267" r:id="rId14"/>
    <p:sldId id="271" r:id="rId15"/>
    <p:sldId id="268" r:id="rId16"/>
    <p:sldId id="258" r:id="rId17"/>
    <p:sldId id="259" r:id="rId18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8" autoAdjust="0"/>
    <p:restoredTop sz="90488" autoAdjust="0"/>
  </p:normalViewPr>
  <p:slideViewPr>
    <p:cSldViewPr snapToGrid="0">
      <p:cViewPr varScale="1">
        <p:scale>
          <a:sx n="97" d="100"/>
          <a:sy n="97" d="100"/>
        </p:scale>
        <p:origin x="2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68119-3C1B-4BB0-8A3B-5B51A6C20F4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225"/>
            <a:ext cx="5588000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1E6C2-FFAC-44E3-B006-223D58C5A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03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selects flight path?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1E6C2-FFAC-44E3-B006-223D58C5A6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35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1E6C2-FFAC-44E3-B006-223D58C5A6F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43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1E6C2-FFAC-44E3-B006-223D58C5A6F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8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7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6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2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2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2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4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5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5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9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35A45-8A89-4AA9-9F7C-874E7D154A6B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8319C-4C4C-4E8A-AC6D-37C5B85CA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7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CASE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16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mission </a:t>
            </a:r>
            <a:r>
              <a:rPr lang="en-US" dirty="0"/>
              <a:t>is organized as </a:t>
            </a:r>
            <a:r>
              <a:rPr lang="en-US" dirty="0" smtClean="0"/>
              <a:t>a linked list of </a:t>
            </a:r>
            <a:r>
              <a:rPr lang="en-US" dirty="0"/>
              <a:t>waypoints</a:t>
            </a:r>
          </a:p>
          <a:p>
            <a:r>
              <a:rPr lang="en-US" dirty="0"/>
              <a:t>Each </a:t>
            </a:r>
            <a:r>
              <a:rPr lang="en-US" dirty="0" smtClean="0"/>
              <a:t>waypoint element </a:t>
            </a:r>
            <a:r>
              <a:rPr lang="en-US" dirty="0"/>
              <a:t>consists </a:t>
            </a:r>
            <a:r>
              <a:rPr lang="en-US" dirty="0" smtClean="0"/>
              <a:t>of ID, </a:t>
            </a:r>
            <a:r>
              <a:rPr lang="en-US" dirty="0" err="1" smtClean="0"/>
              <a:t>lat</a:t>
            </a:r>
            <a:r>
              <a:rPr lang="en-US" dirty="0" smtClean="0"/>
              <a:t>-long-alt </a:t>
            </a:r>
            <a:r>
              <a:rPr lang="en-US" dirty="0"/>
              <a:t>coordinates, and </a:t>
            </a:r>
            <a:r>
              <a:rPr lang="en-US" dirty="0" smtClean="0"/>
              <a:t>a pointer </a:t>
            </a:r>
            <a:r>
              <a:rPr lang="en-US" dirty="0"/>
              <a:t>to the next waypoint along the </a:t>
            </a:r>
            <a:r>
              <a:rPr lang="en-US" dirty="0" smtClean="0"/>
              <a:t>path</a:t>
            </a:r>
          </a:p>
          <a:p>
            <a:pPr lvl="1"/>
            <a:r>
              <a:rPr lang="en-US" dirty="0" smtClean="0"/>
              <a:t>The last waypoint element of the mission points to itself</a:t>
            </a:r>
          </a:p>
          <a:p>
            <a:r>
              <a:rPr lang="en-US" dirty="0" smtClean="0"/>
              <a:t>Flight </a:t>
            </a:r>
            <a:r>
              <a:rPr lang="en-US" dirty="0"/>
              <a:t>Controller memory is limited, so it can only hold a </a:t>
            </a:r>
            <a:r>
              <a:rPr lang="en-US" dirty="0" smtClean="0"/>
              <a:t>subset (window) </a:t>
            </a:r>
            <a:r>
              <a:rPr lang="en-US" dirty="0"/>
              <a:t>of the </a:t>
            </a:r>
            <a:r>
              <a:rPr lang="en-US" dirty="0" smtClean="0"/>
              <a:t>mission </a:t>
            </a:r>
            <a:r>
              <a:rPr lang="en-US" dirty="0"/>
              <a:t>at any given time</a:t>
            </a:r>
          </a:p>
          <a:p>
            <a:pPr lvl="1"/>
            <a:r>
              <a:rPr lang="en-US" dirty="0"/>
              <a:t>The Mission Computer provides the Flight Controller with </a:t>
            </a:r>
            <a:r>
              <a:rPr lang="en-US" dirty="0" smtClean="0"/>
              <a:t>a </a:t>
            </a:r>
            <a:r>
              <a:rPr lang="en-US" dirty="0"/>
              <a:t>window of </a:t>
            </a:r>
            <a:r>
              <a:rPr lang="en-US" dirty="0" smtClean="0"/>
              <a:t>mission waypoints based on the current position</a:t>
            </a:r>
          </a:p>
        </p:txBody>
      </p:sp>
    </p:spTree>
    <p:extLst>
      <p:ext uri="{BB962C8B-B14F-4D97-AF65-F5344CB8AC3E}">
        <p14:creationId xmlns:p14="http://schemas.microsoft.com/office/powerpoint/2010/main" val="402533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Radio Driver encapsulates all functionality required to appropriately pack and unpack messages and communicate with the Ground 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4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Flight Planner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Flight Planner receives a map and flight pattern from the Ground Station (via the Radio driver) and generates a mission.</a:t>
            </a:r>
          </a:p>
          <a:p>
            <a:r>
              <a:rPr lang="en-US" dirty="0" smtClean="0"/>
              <a:t>Once the Flight Planner generates the mission, it is passed to the Waypoint Manager</a:t>
            </a:r>
          </a:p>
          <a:p>
            <a:r>
              <a:rPr lang="en-US" dirty="0" smtClean="0"/>
              <a:t>The Flight Planner also receives position status messages from the Flight Controller (via the UART driver)</a:t>
            </a:r>
          </a:p>
          <a:p>
            <a:r>
              <a:rPr lang="en-US" dirty="0" smtClean="0"/>
              <a:t>The Flight Planner functionality is based on </a:t>
            </a:r>
            <a:r>
              <a:rPr lang="en-US" dirty="0" err="1" smtClean="0"/>
              <a:t>UxAS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96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Waypoint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Waypoint Manager receives periodic status messages from the Flight Controller (via the UART driver)</a:t>
            </a:r>
          </a:p>
          <a:p>
            <a:r>
              <a:rPr lang="en-US" dirty="0" smtClean="0"/>
              <a:t>In response to a status message from the Flight Controller, the Waypoint Manager sends the Flight Controller the current mission window (via the UART driver)</a:t>
            </a:r>
          </a:p>
          <a:p>
            <a:pPr lvl="1"/>
            <a:r>
              <a:rPr lang="en-US" dirty="0" smtClean="0"/>
              <a:t>The Waypoint Manager </a:t>
            </a:r>
            <a:r>
              <a:rPr lang="en-US" dirty="0"/>
              <a:t>sends the next N waypoints whenever the autopilot reaches </a:t>
            </a:r>
            <a:r>
              <a:rPr lang="en-US" dirty="0" smtClean="0"/>
              <a:t>waypoint N/2</a:t>
            </a:r>
          </a:p>
          <a:p>
            <a:r>
              <a:rPr lang="en-US" dirty="0"/>
              <a:t>T</a:t>
            </a:r>
            <a:r>
              <a:rPr lang="en-US" dirty="0" smtClean="0"/>
              <a:t>he Waypoint Manager implementation already exists, and will be imported into the project as a legacy code component implemented in C</a:t>
            </a:r>
          </a:p>
        </p:txBody>
      </p:sp>
    </p:spTree>
    <p:extLst>
      <p:ext uri="{BB962C8B-B14F-4D97-AF65-F5344CB8AC3E}">
        <p14:creationId xmlns:p14="http://schemas.microsoft.com/office/powerpoint/2010/main" val="88150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UART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UART Driver sends the mission window to the Flight Controller over the serial link</a:t>
            </a:r>
          </a:p>
          <a:p>
            <a:r>
              <a:rPr lang="en-US" dirty="0" smtClean="0"/>
              <a:t>The UART Driver aggregates all packets in a message received from the Flight Controller and combines them before passing to the Waypoint Manager, Flight Planner, and Ground Station (via the Radio driver)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1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Flight Controller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Flight Controller takes a mission window as input and uses internal position measurements and navigation logic to direct the UAV from waypoint to waypoint</a:t>
            </a:r>
          </a:p>
          <a:p>
            <a:r>
              <a:rPr lang="en-US" dirty="0" smtClean="0"/>
              <a:t>It provides periodic status messages to the Mission Computer</a:t>
            </a:r>
          </a:p>
          <a:p>
            <a:pPr lvl="1"/>
            <a:r>
              <a:rPr lang="en-US" dirty="0" smtClean="0"/>
              <a:t>These messages include the current position and current waypoint ID</a:t>
            </a:r>
          </a:p>
          <a:p>
            <a:r>
              <a:rPr lang="en-US" dirty="0" smtClean="0"/>
              <a:t>The Flight Controller is a third-party component, and therefore black box</a:t>
            </a:r>
          </a:p>
        </p:txBody>
      </p:sp>
    </p:spTree>
    <p:extLst>
      <p:ext uri="{BB962C8B-B14F-4D97-AF65-F5344CB8AC3E}">
        <p14:creationId xmlns:p14="http://schemas.microsoft.com/office/powerpoint/2010/main" val="254021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(not exhaustive)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00874" cy="468747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UAV shall continue to operate if communication with the Ground Station is lost after take-off</a:t>
            </a:r>
          </a:p>
          <a:p>
            <a:r>
              <a:rPr lang="en-US" dirty="0" smtClean="0"/>
              <a:t>If the Flight Planner fails after the initial mission has been generated, the UAV will complete that mission</a:t>
            </a:r>
          </a:p>
          <a:p>
            <a:pPr lvl="1"/>
            <a:r>
              <a:rPr lang="en-US" i="1" dirty="0" smtClean="0"/>
              <a:t>Completing a mission means reaching the last waypoint in the mission</a:t>
            </a:r>
          </a:p>
          <a:p>
            <a:r>
              <a:rPr lang="en-US" dirty="0" smtClean="0"/>
              <a:t>The UAV shall only accept commands from a legitimate Ground </a:t>
            </a:r>
            <a:r>
              <a:rPr lang="en-US" dirty="0"/>
              <a:t>S</a:t>
            </a:r>
            <a:r>
              <a:rPr lang="en-US" dirty="0" smtClean="0"/>
              <a:t>tation</a:t>
            </a:r>
          </a:p>
          <a:p>
            <a:r>
              <a:rPr lang="en-US" dirty="0" smtClean="0"/>
              <a:t>The status of the UAV shall only be read by a legitimate Ground Station</a:t>
            </a:r>
          </a:p>
          <a:p>
            <a:r>
              <a:rPr lang="en-US" dirty="0" smtClean="0"/>
              <a:t>The Ground Station shall only accept status messages from the UAV</a:t>
            </a:r>
          </a:p>
          <a:p>
            <a:pPr lvl="1"/>
            <a:r>
              <a:rPr lang="en-US" i="1" dirty="0" smtClean="0"/>
              <a:t>The Ground Station will not accept illegitimate status messages</a:t>
            </a:r>
          </a:p>
          <a:p>
            <a:r>
              <a:rPr lang="en-US" dirty="0" smtClean="0"/>
              <a:t>If called, the Waypoint Manager shall output a valid mission window</a:t>
            </a:r>
          </a:p>
          <a:p>
            <a:pPr lvl="1"/>
            <a:r>
              <a:rPr lang="en-US" i="1" dirty="0" smtClean="0"/>
              <a:t>Well-formed: contain only one cycle (the last element pointing to itself)</a:t>
            </a:r>
          </a:p>
          <a:p>
            <a:pPr lvl="1"/>
            <a:r>
              <a:rPr lang="en-US" i="1" dirty="0" smtClean="0"/>
              <a:t>Correct size</a:t>
            </a:r>
            <a:endParaRPr lang="en-US" i="1" dirty="0"/>
          </a:p>
          <a:p>
            <a:r>
              <a:rPr lang="en-US" dirty="0"/>
              <a:t>The </a:t>
            </a:r>
            <a:r>
              <a:rPr lang="en-US" dirty="0" smtClean="0"/>
              <a:t>Waypoint Manager </a:t>
            </a:r>
            <a:r>
              <a:rPr lang="en-US" dirty="0"/>
              <a:t>shall output a mission window in response to a Flight Controller status message</a:t>
            </a:r>
          </a:p>
          <a:p>
            <a:r>
              <a:rPr lang="en-US" dirty="0"/>
              <a:t>The </a:t>
            </a:r>
            <a:r>
              <a:rPr lang="en-US" dirty="0" smtClean="0"/>
              <a:t>Waypoint Manager </a:t>
            </a:r>
            <a:r>
              <a:rPr lang="en-US" dirty="0"/>
              <a:t>shall respond to a Flight Controller status message before the next status message is </a:t>
            </a:r>
            <a:r>
              <a:rPr lang="en-US" dirty="0" smtClean="0"/>
              <a:t>received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6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Waypoint Manager Source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WaypointManager.c</a:t>
            </a:r>
          </a:p>
          <a:p>
            <a:pPr lvl="1"/>
            <a:r>
              <a:rPr lang="en-US" dirty="0" smtClean="0"/>
              <a:t>WaypointManager.h</a:t>
            </a:r>
          </a:p>
          <a:p>
            <a:pPr lvl="1"/>
            <a:r>
              <a:rPr lang="en-US" dirty="0" err="1" smtClean="0"/>
              <a:t>Waypoint.h</a:t>
            </a:r>
            <a:endParaRPr lang="en-US" dirty="0" smtClean="0"/>
          </a:p>
          <a:p>
            <a:pPr lvl="1"/>
            <a:r>
              <a:rPr lang="en-US" dirty="0" smtClean="0"/>
              <a:t>Location3D.h</a:t>
            </a:r>
          </a:p>
          <a:p>
            <a:r>
              <a:rPr lang="en-US" dirty="0" smtClean="0"/>
              <a:t>Properties</a:t>
            </a:r>
          </a:p>
          <a:p>
            <a:pPr lvl="1"/>
            <a:r>
              <a:rPr lang="en-US" dirty="0" err="1" smtClean="0"/>
              <a:t>WaypointManagerFunSpec.thy</a:t>
            </a:r>
            <a:r>
              <a:rPr lang="en-US" dirty="0" smtClean="0"/>
              <a:t> (Isabelle/HOL theory file)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17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72689" y="3378618"/>
            <a:ext cx="1684421" cy="113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Flight Planner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03847" y="3274345"/>
            <a:ext cx="1684421" cy="113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Ground Station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70721" y="3378618"/>
            <a:ext cx="1684421" cy="113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Waypoint Manager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522196" y="3284622"/>
            <a:ext cx="1684421" cy="1130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Flight Controller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3"/>
            <a:endCxn id="30" idx="1"/>
          </p:cNvCxnSpPr>
          <p:nvPr/>
        </p:nvCxnSpPr>
        <p:spPr>
          <a:xfrm>
            <a:off x="2388268" y="3839829"/>
            <a:ext cx="1317459" cy="10277"/>
          </a:xfrm>
          <a:prstGeom prst="straightConnector1">
            <a:avLst/>
          </a:prstGeom>
          <a:ln w="28575"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6" idx="1"/>
          </p:cNvCxnSpPr>
          <p:nvPr/>
        </p:nvCxnSpPr>
        <p:spPr>
          <a:xfrm>
            <a:off x="5757110" y="3944102"/>
            <a:ext cx="61361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0" idx="3"/>
            <a:endCxn id="7" idx="1"/>
          </p:cNvCxnSpPr>
          <p:nvPr/>
        </p:nvCxnSpPr>
        <p:spPr>
          <a:xfrm>
            <a:off x="8397240" y="3850106"/>
            <a:ext cx="1124956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1062" y="3472615"/>
            <a:ext cx="747964" cy="367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Radio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705727" y="2767264"/>
            <a:ext cx="4691513" cy="2165684"/>
          </a:xfrm>
          <a:prstGeom prst="rect">
            <a:avLst/>
          </a:prstGeom>
          <a:noFill/>
          <a:ln w="190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585734" y="3482892"/>
            <a:ext cx="747964" cy="367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Serial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>
          <a:xfrm rot="16200000">
            <a:off x="7313297" y="1710389"/>
            <a:ext cx="285752" cy="75008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66022" y="5710991"/>
            <a:ext cx="117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UAV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49516" y="2816782"/>
            <a:ext cx="212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Mission Computer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Level UAS AADL Diagram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23" y="2172608"/>
            <a:ext cx="11606474" cy="4228192"/>
          </a:xfrm>
        </p:spPr>
      </p:pic>
    </p:spTree>
    <p:extLst>
      <p:ext uri="{BB962C8B-B14F-4D97-AF65-F5344CB8AC3E}">
        <p14:creationId xmlns:p14="http://schemas.microsoft.com/office/powerpoint/2010/main" val="169470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UAV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29" y="1434662"/>
            <a:ext cx="11020051" cy="4742301"/>
          </a:xfrm>
        </p:spPr>
      </p:pic>
    </p:spTree>
    <p:extLst>
      <p:ext uri="{BB962C8B-B14F-4D97-AF65-F5344CB8AC3E}">
        <p14:creationId xmlns:p14="http://schemas.microsoft.com/office/powerpoint/2010/main" val="416526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Computer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065" y="1423511"/>
            <a:ext cx="7902784" cy="5194887"/>
          </a:xfrm>
        </p:spPr>
      </p:pic>
    </p:spTree>
    <p:extLst>
      <p:ext uri="{BB962C8B-B14F-4D97-AF65-F5344CB8AC3E}">
        <p14:creationId xmlns:p14="http://schemas.microsoft.com/office/powerpoint/2010/main" val="511175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83" y="1316103"/>
            <a:ext cx="8617959" cy="5286529"/>
          </a:xfrm>
        </p:spPr>
      </p:pic>
    </p:spTree>
    <p:extLst>
      <p:ext uri="{BB962C8B-B14F-4D97-AF65-F5344CB8AC3E}">
        <p14:creationId xmlns:p14="http://schemas.microsoft.com/office/powerpoint/2010/main" val="950569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UAV Waypoint Navigation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Ground Station transmits a map and flight pattern to the UAV</a:t>
            </a:r>
          </a:p>
          <a:p>
            <a:r>
              <a:rPr lang="en-US" dirty="0" smtClean="0"/>
              <a:t>The UAV Mission Computer provides the UAV Flight Controller with a flight mission</a:t>
            </a:r>
          </a:p>
          <a:p>
            <a:pPr lvl="1"/>
            <a:r>
              <a:rPr lang="en-US" dirty="0"/>
              <a:t>The mission consists of a set of </a:t>
            </a:r>
            <a:r>
              <a:rPr lang="en-US" dirty="0" smtClean="0"/>
              <a:t>waypoints</a:t>
            </a:r>
          </a:p>
          <a:p>
            <a:pPr lvl="1"/>
            <a:r>
              <a:rPr lang="en-US" dirty="0" smtClean="0"/>
              <a:t>Waypoints are generated based on map and flight pattern inputs</a:t>
            </a:r>
          </a:p>
          <a:p>
            <a:r>
              <a:rPr lang="en-US" dirty="0" smtClean="0"/>
              <a:t>The UAV navigates from waypoint to waypoint until the mission is complete</a:t>
            </a:r>
          </a:p>
        </p:txBody>
      </p:sp>
    </p:spTree>
    <p:extLst>
      <p:ext uri="{BB962C8B-B14F-4D97-AF65-F5344CB8AC3E}">
        <p14:creationId xmlns:p14="http://schemas.microsoft.com/office/powerpoint/2010/main" val="34222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Ground Station transmits a map and flight pattern to the UAV</a:t>
            </a:r>
          </a:p>
          <a:p>
            <a:pPr lvl="1"/>
            <a:r>
              <a:rPr lang="en-US" dirty="0" smtClean="0"/>
              <a:t>The map is a geographical region defined by a set of </a:t>
            </a:r>
            <a:r>
              <a:rPr lang="en-US" dirty="0" err="1" smtClean="0"/>
              <a:t>lat</a:t>
            </a:r>
            <a:r>
              <a:rPr lang="en-US" dirty="0" smtClean="0"/>
              <a:t>-long-alt coordinates</a:t>
            </a:r>
          </a:p>
          <a:p>
            <a:pPr lvl="1"/>
            <a:r>
              <a:rPr lang="en-US" dirty="0" smtClean="0"/>
              <a:t>Flight pattern is a behavior the UAV performs within the region (e.g. zig-zag)</a:t>
            </a:r>
          </a:p>
          <a:p>
            <a:r>
              <a:rPr lang="en-US" dirty="0" smtClean="0"/>
              <a:t>The Ground Station must transmit a map and flight pattern before flight</a:t>
            </a:r>
          </a:p>
          <a:p>
            <a:r>
              <a:rPr lang="en-US" dirty="0" smtClean="0"/>
              <a:t>The Ground Station receives position updates from the UAV as it traverses the region</a:t>
            </a:r>
          </a:p>
        </p:txBody>
      </p:sp>
    </p:spTree>
    <p:extLst>
      <p:ext uri="{BB962C8B-B14F-4D97-AF65-F5344CB8AC3E}">
        <p14:creationId xmlns:p14="http://schemas.microsoft.com/office/powerpoint/2010/main" val="9486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Mission Computer:</a:t>
            </a:r>
          </a:p>
          <a:p>
            <a:pPr lvl="1"/>
            <a:r>
              <a:rPr lang="en-US" dirty="0" smtClean="0"/>
              <a:t>Receives the map and flight pattern from the Ground Station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omputes the mission</a:t>
            </a:r>
          </a:p>
          <a:p>
            <a:pPr lvl="2"/>
            <a:r>
              <a:rPr lang="en-US" dirty="0" smtClean="0"/>
              <a:t>A mission consists of a set of waypoints</a:t>
            </a:r>
          </a:p>
          <a:p>
            <a:pPr lvl="1"/>
            <a:r>
              <a:rPr lang="en-US" dirty="0" smtClean="0"/>
              <a:t>Provides mission waypoints to the Flight Controller</a:t>
            </a:r>
          </a:p>
          <a:p>
            <a:r>
              <a:rPr lang="en-US" dirty="0" smtClean="0"/>
              <a:t>The Mission Computer consists of four components:</a:t>
            </a:r>
          </a:p>
          <a:p>
            <a:pPr lvl="1"/>
            <a:r>
              <a:rPr lang="en-US" dirty="0" smtClean="0"/>
              <a:t>Radio Driver</a:t>
            </a:r>
          </a:p>
          <a:p>
            <a:pPr lvl="1"/>
            <a:r>
              <a:rPr lang="en-US" dirty="0" smtClean="0"/>
              <a:t>Flight Planner</a:t>
            </a:r>
          </a:p>
          <a:p>
            <a:pPr lvl="1"/>
            <a:r>
              <a:rPr lang="en-US" dirty="0" smtClean="0"/>
              <a:t>Waypoint Manager</a:t>
            </a:r>
          </a:p>
          <a:p>
            <a:pPr lvl="1"/>
            <a:r>
              <a:rPr lang="en-US" dirty="0" smtClean="0"/>
              <a:t>UART Driver</a:t>
            </a:r>
          </a:p>
        </p:txBody>
      </p:sp>
    </p:spTree>
    <p:extLst>
      <p:ext uri="{BB962C8B-B14F-4D97-AF65-F5344CB8AC3E}">
        <p14:creationId xmlns:p14="http://schemas.microsoft.com/office/powerpoint/2010/main" val="177092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748</Words>
  <Application>Microsoft Office PowerPoint</Application>
  <PresentationFormat>Widescreen</PresentationFormat>
  <Paragraphs>87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CASE Example</vt:lpstr>
      <vt:lpstr>PowerPoint Presentation</vt:lpstr>
      <vt:lpstr>Top Level UAS AADL Diagram</vt:lpstr>
      <vt:lpstr>UAV</vt:lpstr>
      <vt:lpstr>Mission Computer</vt:lpstr>
      <vt:lpstr>Software</vt:lpstr>
      <vt:lpstr>UAV Waypoint Navigation Overview</vt:lpstr>
      <vt:lpstr>Ground Station</vt:lpstr>
      <vt:lpstr>Mission Computer</vt:lpstr>
      <vt:lpstr>Mission Data</vt:lpstr>
      <vt:lpstr>Radio Driver</vt:lpstr>
      <vt:lpstr>Flight Planner</vt:lpstr>
      <vt:lpstr>Waypoint Manager</vt:lpstr>
      <vt:lpstr>UART Driver</vt:lpstr>
      <vt:lpstr>Flight Controller</vt:lpstr>
      <vt:lpstr>Requirements (not exhaustive)</vt:lpstr>
      <vt:lpstr>Waypoint Manager Source</vt:lpstr>
    </vt:vector>
  </TitlesOfParts>
  <Company>Rockwell Collins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Example</dc:title>
  <dc:creator>Amundson, Isaac E</dc:creator>
  <cp:lastModifiedBy>Amundson, Isaac E</cp:lastModifiedBy>
  <cp:revision>112</cp:revision>
  <cp:lastPrinted>2018-05-25T20:35:33Z</cp:lastPrinted>
  <dcterms:created xsi:type="dcterms:W3CDTF">2018-03-12T15:30:48Z</dcterms:created>
  <dcterms:modified xsi:type="dcterms:W3CDTF">2018-05-25T21:12:11Z</dcterms:modified>
</cp:coreProperties>
</file>